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68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21EA7D-D651-4723-ADF0-B897698EF9DB}" type="datetimeFigureOut">
              <a:rPr lang="en-US" smtClean="0"/>
              <a:pPr/>
              <a:t>12/1/2011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7AFACD-F21A-44FB-AD40-B8ACC0E072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AFACD-F21A-44FB-AD40-B8ACC0E0723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96781-4EEF-4164-A18E-56173BED3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I0LCFML6Y0A&amp;feature=related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KdtjF5tXFe4&amp;feature=fvsr" TargetMode="External"/><Relationship Id="rId2" Type="http://schemas.openxmlformats.org/officeDocument/2006/relationships/hyperlink" Target="http://www.youtube.com/watch?v=Nr6zlfoHBfw&amp;feature=endscreen&amp;NR=1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rojects.edtech.sandi.net/kimbrough/pilgrimlife/" TargetMode="External"/><Relationship Id="rId2" Type="http://schemas.openxmlformats.org/officeDocument/2006/relationships/hyperlink" Target="http://www.history.org/kids/visitUs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lhhGeDBsGA0&amp;feature=fvsr" TargetMode="External"/><Relationship Id="rId2" Type="http://schemas.openxmlformats.org/officeDocument/2006/relationships/hyperlink" Target="http://inquirylearning.ca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TGFedF0ZJWQ&amp;feature=relat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Inquiry Learning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Putting theory into practice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rube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http://www.youtube.com/watch?v=I0LCFML6Y0A&amp;feature=related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Dominoes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http://www.youtube.com/watch?v=Nr6zlfoHBfw&amp;feature=endscreen&amp;NR=1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>
                <a:hlinkClick r:id="rId3"/>
              </a:rPr>
              <a:t>http://www.youtube.com/watch?v=KdtjF5tXFe4&amp;feature=fvsr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686800" cy="838200"/>
          </a:xfrm>
        </p:spPr>
        <p:txBody>
          <a:bodyPr/>
          <a:lstStyle/>
          <a:p>
            <a:r>
              <a:rPr lang="en-US" dirty="0" smtClean="0"/>
              <a:t>What it is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Students do something.</a:t>
            </a:r>
          </a:p>
          <a:p>
            <a:r>
              <a:rPr lang="en-US" dirty="0" smtClean="0"/>
              <a:t>2. Not only the “sit and get” from college classes.</a:t>
            </a:r>
          </a:p>
          <a:p>
            <a:r>
              <a:rPr lang="en-US" dirty="0" smtClean="0"/>
              <a:t>3. Culmination of teacher directed, Direct Instruction and Inquiry Learning.</a:t>
            </a:r>
          </a:p>
          <a:p>
            <a:endParaRPr lang="en-US" dirty="0" smtClean="0"/>
          </a:p>
          <a:p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A615A-389E-4CD9-BAFE-209F6EB27F4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active learning</a:t>
            </a:r>
            <a:endParaRPr lang="en-US" dirty="0"/>
          </a:p>
        </p:txBody>
      </p:sp>
      <p:pic>
        <p:nvPicPr>
          <p:cNvPr id="9" name="Picture 8" descr="sam sahving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4343400"/>
            <a:ext cx="28194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it?	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Uses Real World resources</a:t>
            </a:r>
          </a:p>
          <a:p>
            <a:r>
              <a:rPr lang="en-US" dirty="0" smtClean="0"/>
              <a:t>Investigates real topics</a:t>
            </a:r>
          </a:p>
          <a:p>
            <a:r>
              <a:rPr lang="en-US" dirty="0" smtClean="0"/>
              <a:t>Essentially rooted in experience</a:t>
            </a:r>
          </a:p>
          <a:p>
            <a:r>
              <a:rPr lang="en-US" dirty="0" smtClean="0"/>
              <a:t>Driven by curiosity</a:t>
            </a:r>
            <a:endParaRPr lang="en-US" dirty="0"/>
          </a:p>
        </p:txBody>
      </p:sp>
      <p:pic>
        <p:nvPicPr>
          <p:cNvPr id="2050" name="Picture 2" descr="C:\Users\mrospenda\Documents\pictures for ppt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3276600"/>
            <a:ext cx="2230694" cy="2514600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9312E-92FF-4388-9064-E9ACABDD490F}" type="datetime1">
              <a:rPr lang="en-US" smtClean="0"/>
              <a:pPr/>
              <a:t>12/1/2011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EA49F-C9D9-4A4F-86DC-037E9F27751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Rospenda, Inquiry Learning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Inquiry Learning Adaptations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Great teachers INSPIRE great performance</a:t>
            </a:r>
          </a:p>
          <a:p>
            <a:r>
              <a:rPr lang="en-US" dirty="0" smtClean="0"/>
              <a:t>Translate the success criteria into student friendly terms</a:t>
            </a:r>
          </a:p>
          <a:p>
            <a:r>
              <a:rPr lang="en-US" dirty="0" smtClean="0"/>
              <a:t>Let kids help you develop the guide:</a:t>
            </a:r>
          </a:p>
          <a:p>
            <a:pPr lvl="1"/>
            <a:r>
              <a:rPr lang="en-US" dirty="0" smtClean="0"/>
              <a:t>“Eye appeal is buy appeal”</a:t>
            </a:r>
          </a:p>
          <a:p>
            <a:pPr lvl="1"/>
            <a:r>
              <a:rPr lang="en-US" dirty="0" smtClean="0"/>
              <a:t>“What does high quality look like?”</a:t>
            </a:r>
          </a:p>
          <a:p>
            <a:pPr lvl="1"/>
            <a:r>
              <a:rPr lang="en-US" dirty="0" smtClean="0"/>
              <a:t>“I’ll know I did well because…..”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32D66-F143-4FD0-872E-6E54D955D24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Know the kids’ language.</a:t>
            </a:r>
          </a:p>
          <a:p>
            <a:pPr lvl="1"/>
            <a:r>
              <a:rPr lang="en-US" dirty="0" smtClean="0"/>
              <a:t>Urban</a:t>
            </a:r>
          </a:p>
          <a:p>
            <a:pPr lvl="1"/>
            <a:r>
              <a:rPr lang="en-US" dirty="0" smtClean="0"/>
              <a:t>Rural</a:t>
            </a:r>
          </a:p>
          <a:p>
            <a:r>
              <a:rPr lang="en-US" dirty="0" smtClean="0"/>
              <a:t>2. Teach the kids your language.</a:t>
            </a:r>
          </a:p>
          <a:p>
            <a:pPr lvl="1"/>
            <a:r>
              <a:rPr lang="en-US" dirty="0" smtClean="0"/>
              <a:t>Pro language</a:t>
            </a:r>
          </a:p>
          <a:p>
            <a:pPr lvl="1"/>
            <a:r>
              <a:rPr lang="en-US" dirty="0" smtClean="0"/>
              <a:t>College language</a:t>
            </a:r>
          </a:p>
          <a:p>
            <a:pPr lvl="1"/>
            <a:r>
              <a:rPr lang="en-US" dirty="0" smtClean="0"/>
              <a:t>Etymology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3. Know the kids’ culture</a:t>
            </a:r>
          </a:p>
          <a:p>
            <a:pPr lvl="1"/>
            <a:r>
              <a:rPr lang="en-US" dirty="0" smtClean="0"/>
              <a:t>Street</a:t>
            </a:r>
          </a:p>
          <a:p>
            <a:pPr lvl="1"/>
            <a:r>
              <a:rPr lang="en-US" dirty="0" smtClean="0"/>
              <a:t>Suburban</a:t>
            </a:r>
          </a:p>
          <a:p>
            <a:r>
              <a:rPr lang="en-US" dirty="0" smtClean="0"/>
              <a:t>4. Teach them how to navigate different cultures</a:t>
            </a:r>
          </a:p>
          <a:p>
            <a:pPr lvl="1"/>
            <a:r>
              <a:rPr lang="en-US" dirty="0" smtClean="0"/>
              <a:t>Corporate</a:t>
            </a:r>
          </a:p>
          <a:p>
            <a:pPr lvl="1"/>
            <a:r>
              <a:rPr lang="en-US" dirty="0" smtClean="0"/>
              <a:t>School game</a:t>
            </a:r>
          </a:p>
          <a:p>
            <a:pPr lvl="1"/>
            <a:r>
              <a:rPr lang="en-US" dirty="0" smtClean="0"/>
              <a:t>Street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Know their needs</a:t>
            </a:r>
          </a:p>
          <a:p>
            <a:r>
              <a:rPr lang="en-US" dirty="0" smtClean="0"/>
              <a:t>Know your needs</a:t>
            </a:r>
          </a:p>
          <a:p>
            <a:r>
              <a:rPr lang="en-US" dirty="0" smtClean="0"/>
              <a:t>Know personalities</a:t>
            </a:r>
          </a:p>
          <a:p>
            <a:pPr lvl="1"/>
            <a:r>
              <a:rPr lang="en-US" dirty="0" smtClean="0"/>
              <a:t>Do they like to talk?</a:t>
            </a:r>
          </a:p>
          <a:p>
            <a:pPr lvl="1"/>
            <a:r>
              <a:rPr lang="en-US" dirty="0" smtClean="0"/>
              <a:t>Do you?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http://www.history.org/kids/visitUs/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>
                <a:hlinkClick r:id="rId3"/>
              </a:rPr>
              <a:t>http://projects.edtech.sandi.net/kimbrough/pilgrimlife/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Blogs and rube </a:t>
            </a:r>
            <a:r>
              <a:rPr lang="en-US" dirty="0" err="1" smtClean="0"/>
              <a:t>goldberg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http://inquirylearning.ca/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Rube </a:t>
            </a:r>
            <a:r>
              <a:rPr lang="en-US" dirty="0" err="1" smtClean="0"/>
              <a:t>goldberg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http://www.youtube.com/watch?v=lhhGeDBsGA0&amp;feature=fvsr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>
                <a:hlinkClick r:id="rId4"/>
              </a:rPr>
              <a:t>http://www.youtube.com/watch?v=TGFedF0ZJWQ&amp;feature=related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12/1/2011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96781-4EEF-4164-A18E-56173BED3407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256</Words>
  <Application>Microsoft Office PowerPoint</Application>
  <PresentationFormat>On-screen Show (4:3)</PresentationFormat>
  <Paragraphs>93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Inquiry Learning</vt:lpstr>
      <vt:lpstr>What it is  </vt:lpstr>
      <vt:lpstr>What is it?  </vt:lpstr>
      <vt:lpstr>Inquiry Learning Adaptations</vt:lpstr>
      <vt:lpstr>Keys</vt:lpstr>
      <vt:lpstr>Keys</vt:lpstr>
      <vt:lpstr>Keys</vt:lpstr>
      <vt:lpstr>Slide 8</vt:lpstr>
      <vt:lpstr>Blogs and rube goldberg</vt:lpstr>
      <vt:lpstr>More rube</vt:lpstr>
      <vt:lpstr>Dominoes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rospenda</dc:creator>
  <cp:lastModifiedBy>michael rospenda</cp:lastModifiedBy>
  <cp:revision>4</cp:revision>
  <dcterms:created xsi:type="dcterms:W3CDTF">2011-12-02T01:07:37Z</dcterms:created>
  <dcterms:modified xsi:type="dcterms:W3CDTF">2011-12-02T01:37:25Z</dcterms:modified>
</cp:coreProperties>
</file>